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35999738" cy="359997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6" d="100"/>
          <a:sy n="36" d="100"/>
        </p:scale>
        <p:origin x="16" y="-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9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443E-6A9A-46D5-85CB-D4CA8A583528}" type="datetimeFigureOut">
              <a:rPr lang="en-IN" smtClean="0"/>
              <a:t>17-03-2021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1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2D3B62-B202-4D01-A987-D0F55CBD59A6}"/>
              </a:ext>
            </a:extLst>
          </p:cNvPr>
          <p:cNvSpPr/>
          <p:nvPr/>
        </p:nvSpPr>
        <p:spPr>
          <a:xfrm>
            <a:off x="6273743" y="1730829"/>
            <a:ext cx="5355771" cy="7739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F4F51-FB35-4A98-9AA5-A18ED19FF393}"/>
              </a:ext>
            </a:extLst>
          </p:cNvPr>
          <p:cNvSpPr/>
          <p:nvPr/>
        </p:nvSpPr>
        <p:spPr>
          <a:xfrm>
            <a:off x="6273742" y="631372"/>
            <a:ext cx="5355771" cy="88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>
                <a:solidFill>
                  <a:schemeClr val="tx1"/>
                </a:solidFill>
              </a:rPr>
              <a:t>Login screen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B5674-8EDC-43A6-AF5D-918961BE0100}"/>
              </a:ext>
            </a:extLst>
          </p:cNvPr>
          <p:cNvSpPr/>
          <p:nvPr/>
        </p:nvSpPr>
        <p:spPr>
          <a:xfrm>
            <a:off x="6570249" y="2128073"/>
            <a:ext cx="141986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Chat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975E14-E471-4BB1-9322-BE5E2F0B692F}"/>
              </a:ext>
            </a:extLst>
          </p:cNvPr>
          <p:cNvSpPr/>
          <p:nvPr/>
        </p:nvSpPr>
        <p:spPr>
          <a:xfrm>
            <a:off x="8286614" y="2456499"/>
            <a:ext cx="1386713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Shots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8B148E-766A-44FF-9EEC-EB85CB606334}"/>
              </a:ext>
            </a:extLst>
          </p:cNvPr>
          <p:cNvSpPr/>
          <p:nvPr/>
        </p:nvSpPr>
        <p:spPr>
          <a:xfrm>
            <a:off x="9972297" y="2128073"/>
            <a:ext cx="1351136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Call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51082927"/>
                  </p:ext>
                </p:extLst>
              </p:nvPr>
            </p:nvGraphicFramePr>
            <p:xfrm>
              <a:off x="8697685" y="8730345"/>
              <a:ext cx="664029" cy="4898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029" cy="48985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7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7685" y="8730345"/>
                <a:ext cx="664029" cy="48985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7E120E-5C07-47A7-BA69-3B3C29F2741D}"/>
              </a:ext>
            </a:extLst>
          </p:cNvPr>
          <p:cNvCxnSpPr/>
          <p:nvPr/>
        </p:nvCxnSpPr>
        <p:spPr>
          <a:xfrm>
            <a:off x="6273742" y="2923260"/>
            <a:ext cx="2706228" cy="5824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103EEF-28A6-40B7-95D6-995B23046E31}"/>
              </a:ext>
            </a:extLst>
          </p:cNvPr>
          <p:cNvCxnSpPr/>
          <p:nvPr/>
        </p:nvCxnSpPr>
        <p:spPr>
          <a:xfrm flipH="1">
            <a:off x="8951627" y="2944501"/>
            <a:ext cx="2677886" cy="54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1C8E2CB8-EAE8-46D1-8B19-511CF6834ADC}"/>
              </a:ext>
            </a:extLst>
          </p:cNvPr>
          <p:cNvSpPr/>
          <p:nvPr/>
        </p:nvSpPr>
        <p:spPr>
          <a:xfrm>
            <a:off x="8654141" y="1740123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93D46-1703-4D8D-8C03-9E9B4413CFBE}"/>
              </a:ext>
            </a:extLst>
          </p:cNvPr>
          <p:cNvCxnSpPr>
            <a:stCxn id="15" idx="6"/>
          </p:cNvCxnSpPr>
          <p:nvPr/>
        </p:nvCxnSpPr>
        <p:spPr>
          <a:xfrm flipV="1">
            <a:off x="9307284" y="1740123"/>
            <a:ext cx="3070570" cy="28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5A328-18F8-4E68-AC9D-C92B392C3601}"/>
              </a:ext>
            </a:extLst>
          </p:cNvPr>
          <p:cNvSpPr txBox="1"/>
          <p:nvPr/>
        </p:nvSpPr>
        <p:spPr>
          <a:xfrm>
            <a:off x="12293546" y="1431969"/>
            <a:ext cx="171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DP with surroundings status</a:t>
            </a:r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3029B812-122D-4494-91E1-FFF89B124C29}"/>
              </a:ext>
            </a:extLst>
          </p:cNvPr>
          <p:cNvSpPr/>
          <p:nvPr/>
        </p:nvSpPr>
        <p:spPr>
          <a:xfrm flipH="1">
            <a:off x="6307195" y="1817650"/>
            <a:ext cx="296507" cy="15242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B2AD7-488E-4E9B-8318-CB3F37BC7BAE}"/>
              </a:ext>
            </a:extLst>
          </p:cNvPr>
          <p:cNvCxnSpPr>
            <a:stCxn id="12" idx="3"/>
          </p:cNvCxnSpPr>
          <p:nvPr/>
        </p:nvCxnSpPr>
        <p:spPr>
          <a:xfrm flipH="1">
            <a:off x="4438185" y="1893863"/>
            <a:ext cx="1869010" cy="72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BA84C-76E5-4F7E-A048-574E4E4A0F54}"/>
              </a:ext>
            </a:extLst>
          </p:cNvPr>
          <p:cNvSpPr txBox="1"/>
          <p:nvPr/>
        </p:nvSpPr>
        <p:spPr>
          <a:xfrm>
            <a:off x="3445727" y="2476335"/>
            <a:ext cx="102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07901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9222A-D6E1-430C-B14E-887C77060B0F}"/>
              </a:ext>
            </a:extLst>
          </p:cNvPr>
          <p:cNvSpPr txBox="1"/>
          <p:nvPr/>
        </p:nvSpPr>
        <p:spPr>
          <a:xfrm>
            <a:off x="11385177" y="268940"/>
            <a:ext cx="5253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/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1BF98-2A2C-4EDC-99D2-E3088EBB262F}"/>
              </a:ext>
            </a:extLst>
          </p:cNvPr>
          <p:cNvSpPr/>
          <p:nvPr/>
        </p:nvSpPr>
        <p:spPr>
          <a:xfrm>
            <a:off x="11241741" y="2384612"/>
            <a:ext cx="5701553" cy="1323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Install/start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30F18-5A89-4C23-AEE1-1BE3CEBF2F00}"/>
              </a:ext>
            </a:extLst>
          </p:cNvPr>
          <p:cNvSpPr/>
          <p:nvPr/>
        </p:nvSpPr>
        <p:spPr>
          <a:xfrm>
            <a:off x="10578353" y="5056094"/>
            <a:ext cx="7100047" cy="18646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Permissions like-Location,phone,storage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FE683-2C58-42DF-B339-B55D84DEC74A}"/>
              </a:ext>
            </a:extLst>
          </p:cNvPr>
          <p:cNvSpPr/>
          <p:nvPr/>
        </p:nvSpPr>
        <p:spPr>
          <a:xfrm>
            <a:off x="11385177" y="7709647"/>
            <a:ext cx="5844988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Phone Number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CD07955-E465-4E42-8C18-865695949CDE}"/>
              </a:ext>
            </a:extLst>
          </p:cNvPr>
          <p:cNvSpPr/>
          <p:nvPr/>
        </p:nvSpPr>
        <p:spPr>
          <a:xfrm>
            <a:off x="21049129" y="7117975"/>
            <a:ext cx="788895" cy="216945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O</a:t>
            </a:r>
          </a:p>
          <a:p>
            <a:pPr algn="ctr"/>
            <a:r>
              <a:rPr lang="en-IN" sz="2500" dirty="0"/>
              <a:t>T</a:t>
            </a:r>
          </a:p>
          <a:p>
            <a:pPr algn="ctr"/>
            <a:r>
              <a:rPr lang="en-IN" sz="2500" dirty="0"/>
              <a:t>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3F1D1-531D-4882-B018-170735AA47A2}"/>
              </a:ext>
            </a:extLst>
          </p:cNvPr>
          <p:cNvSpPr/>
          <p:nvPr/>
        </p:nvSpPr>
        <p:spPr>
          <a:xfrm>
            <a:off x="10578353" y="10130117"/>
            <a:ext cx="7261412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Full Name, DOB(use calendar)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C2C48C-7181-4F3C-8073-5612E955F384}"/>
              </a:ext>
            </a:extLst>
          </p:cNvPr>
          <p:cNvSpPr/>
          <p:nvPr/>
        </p:nvSpPr>
        <p:spPr>
          <a:xfrm>
            <a:off x="10578353" y="12783671"/>
            <a:ext cx="7620000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Choose user name/profile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CC8D2-46AF-4A90-AA90-E0FD5B072AC7}"/>
              </a:ext>
            </a:extLst>
          </p:cNvPr>
          <p:cNvSpPr/>
          <p:nvPr/>
        </p:nvSpPr>
        <p:spPr>
          <a:xfrm>
            <a:off x="12541624" y="15580660"/>
            <a:ext cx="3334871" cy="11295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Submit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C69AB-8488-4839-94C9-3B809A57A5B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4092518" y="3708051"/>
            <a:ext cx="35859" cy="13480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9956-C37D-43D1-83C0-D819FE4A99A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4128377" y="6920753"/>
            <a:ext cx="35857" cy="7888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D8585-4C1C-4069-9749-B5E1B3BB633A}"/>
              </a:ext>
            </a:extLst>
          </p:cNvPr>
          <p:cNvCxnSpPr>
            <a:cxnSpLocks/>
          </p:cNvCxnSpPr>
          <p:nvPr/>
        </p:nvCxnSpPr>
        <p:spPr>
          <a:xfrm>
            <a:off x="14092530" y="9395003"/>
            <a:ext cx="0" cy="6241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600BC-494D-4437-AFA5-5F129C5CA935}"/>
              </a:ext>
            </a:extLst>
          </p:cNvPr>
          <p:cNvCxnSpPr>
            <a:cxnSpLocks/>
          </p:cNvCxnSpPr>
          <p:nvPr/>
        </p:nvCxnSpPr>
        <p:spPr>
          <a:xfrm flipH="1">
            <a:off x="17355680" y="8498535"/>
            <a:ext cx="369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049F3-D89D-4C25-A2A0-4EE990C40005}"/>
              </a:ext>
            </a:extLst>
          </p:cNvPr>
          <p:cNvCxnSpPr>
            <a:cxnSpLocks/>
          </p:cNvCxnSpPr>
          <p:nvPr/>
        </p:nvCxnSpPr>
        <p:spPr>
          <a:xfrm>
            <a:off x="14182170" y="11940989"/>
            <a:ext cx="0" cy="6633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EAB310-83AC-499A-8793-CCA49799AC45}"/>
              </a:ext>
            </a:extLst>
          </p:cNvPr>
          <p:cNvCxnSpPr>
            <a:cxnSpLocks/>
          </p:cNvCxnSpPr>
          <p:nvPr/>
        </p:nvCxnSpPr>
        <p:spPr>
          <a:xfrm>
            <a:off x="14200101" y="14486967"/>
            <a:ext cx="0" cy="9861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8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accent2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42</Words>
  <Application>Microsoft Office PowerPoint</Application>
  <PresentationFormat>Custom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Hanumanth Venkata Manikanta Madasu</dc:creator>
  <cp:lastModifiedBy>Hanumanth Venkata Manikanta Madasu</cp:lastModifiedBy>
  <cp:revision>12</cp:revision>
  <dcterms:created xsi:type="dcterms:W3CDTF">2021-03-06T13:25:19Z</dcterms:created>
  <dcterms:modified xsi:type="dcterms:W3CDTF">2021-03-17T09:14:37Z</dcterms:modified>
</cp:coreProperties>
</file>